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1356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961A7-A778-E895-A581-BB98191F7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F20CA-7D65-4DC4-BCE4-02CBC7CE01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4C8B8-8693-562C-3555-F0217B75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ED40E-88F0-ADEA-626C-D5B714CAC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DDC3D-1CDF-E428-0BBC-BBC6FBDA3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5556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2924A-CEC9-A5D5-F5C9-B0ED80C88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19A4F3-D5AD-5DE0-B50A-5B2A074D90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9CAD3-805D-EC76-485B-9C2BF9300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4BF2C-030B-E5FD-5628-AD7D872BB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F872F-88A2-E193-6144-E4B5F2F08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2329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061E3A-7442-2204-F6DE-5FB962AD1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BF367B-03E0-2556-429E-A9C26CDF9E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5B8BD-FC1B-380E-4E58-E59DE7FE7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28B48-4C22-C162-2EE1-8B2D8A55D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B5F5A-054A-FBE5-0AD6-7FAFBA0C1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816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5570-0DF9-B95D-C8D9-7E23B8A5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9BEB0-F67B-8FCB-59CA-805AD3064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B69AC-56F9-17B1-1785-B45687923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3DB64-BA30-353B-AD0B-78E03D992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95664-5B4B-8E0E-AA65-07D4B493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2682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FDA1D-20F5-2DE5-43DA-2F310D5E6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338FA1-8D71-83BD-F138-B55D07F94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97F19-700B-C40A-9B18-E062A5C3C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6A2DC-3F63-3DEA-2633-871B60C22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E24F6-EB52-924A-F14C-7522300D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691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A5333-BFA3-5148-E5B7-C8ACEB9AB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A55F4-B22B-F2B1-E3E7-79C2E5E847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DE3F2-A3A9-9136-726C-4390A9AEC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6A25AC-5966-976D-D026-9A83D1D6A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31E532-FBF8-5247-7317-0AEA7D2A7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4F9E1F-833A-CFC1-19B7-FE05B7D00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2367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D7B1F-6363-E145-64F5-5B9C08E50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51E03-C3C4-CB45-0562-227D20565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4D7C9-AD1A-409C-A318-5A3695F71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3671C-E7FF-1678-E2E7-EEB030C875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33B4A4-75E8-2466-253D-99C4888F4D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42790E-09D1-1ACB-8554-415F887EB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1ABE0B-D038-6B55-C06A-E397AD2AE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FF0F05-CC92-7827-5DC5-8E41FCA05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3880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E4DEC-6089-FDDC-567E-AA4B1DD0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CD0380-D5F0-E7A2-7D11-CCD5247BA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E703E6-DB0B-F7F6-AC86-B7AF31F66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25A6D8-30D8-316A-F944-0C5C5C937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903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3AC251-01BA-CDDD-BFA2-4CF0F67FD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6FBE37-FB76-6FF2-C035-C6EAEF441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BAB795-0261-6E9A-3EFF-9ECF5F1E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019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FA84C-0A3C-E98A-CEA7-9FBBFE42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2F093-31F4-D096-1A01-B57AE136E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670833-7584-D132-B617-C751A29A8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01D9B-8078-0DF2-8628-4D1D9E3E9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7DA18-6609-EA81-B5A2-3C0A22D69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63B030-5E26-2605-933D-C7D74F598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246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3B55-ECAB-52FC-7845-C033011DC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B0E959-1457-AA16-CA49-4EE0261A4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45665B-9E45-78BC-B8C8-3796B4D37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222985-46B8-2845-2D0A-5C5009F88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B8C8AA-1D5D-4116-8002-67B78A2FD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952D6B-AE95-92BF-3DBC-7BC9DDF09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60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8A4556-38AE-576E-708F-A5240EA0D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3F9CB-D00E-F4FD-74B1-0741144DB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B59A0-33A7-2774-2497-ECA46A2D7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669A2-1D17-45E4-BA25-F3D2B13122A3}" type="datetimeFigureOut">
              <a:rPr lang="en-IN" smtClean="0"/>
              <a:t>31-08-2025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6167E-D002-900A-F5D7-C037B7F41A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1479D-FBD8-2A5B-FB43-D8DAAFECDA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5F2B5D-F6DC-4210-B1AC-92FF79B339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4754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0059FC-6999-56DB-7720-FD3650A0F406}"/>
              </a:ext>
            </a:extLst>
          </p:cNvPr>
          <p:cNvGrpSpPr/>
          <p:nvPr/>
        </p:nvGrpSpPr>
        <p:grpSpPr>
          <a:xfrm>
            <a:off x="381684" y="76777"/>
            <a:ext cx="10615496" cy="6704445"/>
            <a:chOff x="381684" y="76777"/>
            <a:chExt cx="10615496" cy="6704445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1B65AA9-307C-96C8-053E-3C82B869BB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90612" y="76777"/>
              <a:ext cx="5306568" cy="3352223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E4387FA5-763D-62B0-B10C-26026F74F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684" y="3429000"/>
              <a:ext cx="5308928" cy="3352222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8F03F4D3-B25C-9397-794A-AC436A68C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047" y="76779"/>
              <a:ext cx="5306565" cy="3352221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55AB0E4-B881-3999-17C0-192777E57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90612" y="3428998"/>
              <a:ext cx="5306567" cy="33522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87111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22C21A0-B79C-3CA1-784F-2772F52A8BD0}"/>
              </a:ext>
            </a:extLst>
          </p:cNvPr>
          <p:cNvGrpSpPr/>
          <p:nvPr/>
        </p:nvGrpSpPr>
        <p:grpSpPr>
          <a:xfrm>
            <a:off x="230984" y="537311"/>
            <a:ext cx="10624922" cy="3354454"/>
            <a:chOff x="230984" y="537311"/>
            <a:chExt cx="10624922" cy="3354454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96B76DC6-B4EE-DD67-C771-45D81ED5A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984" y="537312"/>
              <a:ext cx="5312461" cy="3354453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059CEBF-9BD3-4074-6AB9-D6536E695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3445" y="537311"/>
              <a:ext cx="5312461" cy="33544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4637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494BE2C-708A-63D4-4180-A1A1F4ED7E83}"/>
              </a:ext>
            </a:extLst>
          </p:cNvPr>
          <p:cNvGrpSpPr/>
          <p:nvPr/>
        </p:nvGrpSpPr>
        <p:grpSpPr>
          <a:xfrm>
            <a:off x="703608" y="74547"/>
            <a:ext cx="10624922" cy="6708906"/>
            <a:chOff x="703608" y="74547"/>
            <a:chExt cx="10624922" cy="6708906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12A23A2E-C887-640D-D247-976173CBCE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16069" y="3427507"/>
              <a:ext cx="5312461" cy="3354453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BCC3BC7-E986-9E10-DEB3-157DBA5B20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3608" y="3427507"/>
              <a:ext cx="5312461" cy="335594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8BC15E9-089C-6D83-ECD4-683C0AC17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16069" y="74547"/>
              <a:ext cx="5312461" cy="335445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D522671-8326-727C-1FA5-2ACC4448C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3608" y="74547"/>
              <a:ext cx="5312461" cy="33544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3963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Shasank Shekhar Padhi</dc:creator>
  <cp:lastModifiedBy>Shasank Shekhar Padhi</cp:lastModifiedBy>
  <cp:revision>1</cp:revision>
  <dcterms:created xsi:type="dcterms:W3CDTF">2025-08-30T19:54:47Z</dcterms:created>
  <dcterms:modified xsi:type="dcterms:W3CDTF">2025-08-30T22:34:56Z</dcterms:modified>
</cp:coreProperties>
</file>

<file path=docProps/thumbnail.jpeg>
</file>